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71" r:id="rId4"/>
    <p:sldId id="259" r:id="rId5"/>
    <p:sldId id="260" r:id="rId6"/>
    <p:sldId id="270" r:id="rId7"/>
    <p:sldId id="272" r:id="rId8"/>
    <p:sldId id="269" r:id="rId9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067CEFD1-E79B-4B4B-9A2F-6A64D7E74F43}">
          <p14:sldIdLst>
            <p14:sldId id="256"/>
            <p14:sldId id="258"/>
            <p14:sldId id="271"/>
            <p14:sldId id="259"/>
            <p14:sldId id="260"/>
            <p14:sldId id="270"/>
            <p14:sldId id="272"/>
            <p14:sldId id="269"/>
          </p14:sldIdLst>
        </p14:section>
        <p14:section name="Раздел без заголовка" id="{62F8267A-FB6C-48F2-8098-597B41F93B53}">
          <p14:sldIdLst/>
        </p14:section>
        <p14:section name="Раздел без заголовка" id="{E41F4A9E-C766-482A-AEE0-4E83A80DB0E3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59"/>
  </p:normalViewPr>
  <p:slideViewPr>
    <p:cSldViewPr snapToGrid="0" snapToObjects="1">
      <p:cViewPr varScale="1">
        <p:scale>
          <a:sx n="115" d="100"/>
          <a:sy n="115" d="100"/>
        </p:scale>
        <p:origin x="3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2CD22-8543-ED45-959E-BEA5623501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0248D7-DAE3-CE4B-9235-C47215F0B9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8BAE4-500A-154F-9A40-34F7DC041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02B8E-C74B-234A-982A-F581FD247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4CDAE-7F95-9040-88D1-DCFD69520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2B8BE4-14BA-984D-8277-BBC3F50F1F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887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F380-B378-7442-AEEF-1214F7481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A4EF9F-26DD-D94B-B63C-E4C1313C4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9E379-7A4B-074D-AF17-023814270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EB450-EA84-384A-A85A-C0812E059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B79B0-F459-E44D-8DF9-86406C904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862176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96F341-FEC6-4342-8E8D-7E7BFBD40B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8A3B14-4FB4-C947-840B-498817CBA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3BAC5-6475-FD45-93A8-BEF7FDE6B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D8E7C-F947-3C45-851F-8BAC57B1A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406ED-6C64-BE4F-8135-67A124FEC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420180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D1AA7-2545-8840-9943-0E9B16F73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7C9AF-D521-A147-AF6A-29A19A2F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B9BBC-3EF1-6444-81B6-16C1E1241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237AD-12FB-414C-875F-5138CB973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72BC7-E38D-174D-B6D5-B3965418B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79459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123C2-B6B3-2140-8B41-CA273F732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02D717-3BD2-0D4E-8184-50D43A27E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90D24-54A3-FE48-88D0-7B34A71C9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A8829-486F-0A4C-99B0-3DB3492B1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DEC458-C801-D141-B33D-F57A105E8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63001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C1DDF-C641-FA45-8891-A14DE4F71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705B8-F0FF-CE4E-9604-78139FBC4B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213B9-09D3-A045-99D6-CC655F9BF5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C9D04B-D2C4-8F40-ACAD-6F482C205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7C9BC-10B2-A847-997C-A383485D7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47AC0-B810-6648-9A9A-01C92C530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728835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38977-0FB0-E143-8A7B-A74F07358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B03F3-4837-9B4B-B4E8-9980213AE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F2CE36-F59D-164B-B2BE-EE8BF80F6B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493DB0-26A6-B54B-9DB0-5726F2F7C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DA3008-6723-D243-A404-2F456A162A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BD965B-6BCB-9145-86E8-0EA25D393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2D16EF-CDEC-B24F-AD46-DEA4E69A3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7DC81F-6518-7C46-96C1-D98553A8E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822651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8FDE1-D128-4544-9BEC-6FED45E57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C5A11C-B901-B640-A194-64D1CD80D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1A2FBF-D7F7-DB43-ACE3-5FF6D7561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C01DFB-EB9E-6344-8E33-1B13240F3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269335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5A7102-A849-4A4D-B6EA-7CD3F06C4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95AFA2-76B1-2640-A111-02D2BDE60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034299-346E-384A-8EA2-9EFDEDAD0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856054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FF785-F541-CE40-BA62-C3463F57C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FA13A-3733-BA48-8DFE-4343DC10B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25FCA9-AA32-C744-AC7E-896A264CF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D7836C-D40E-BA4C-9389-E502F6B92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D764D5-8496-7E4E-930B-77E41468D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6978A-3B53-0E40-8358-B03F21338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774941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15F8F-7724-7943-BA5A-61315F09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CEE524-668B-7449-A074-CD0A1EE3CA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339509-69E2-364A-9B22-B279EEF4A2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FC676C-6D02-2B4E-8538-86E7A2642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F13E7E-6D9E-694B-AC54-5825338F3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809AB9-D283-A94C-B912-6F9331312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935980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208619-954A-6C44-9002-74AF701E8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B5F08-338B-B343-85E1-CF2452087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DB362-8CA4-974D-A5CD-CA2BAEEADE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7AEC2-33EE-9441-B871-D8F07FD4A0DE}" type="datetimeFigureOut">
              <a:rPr lang="en-UA" smtClean="0"/>
              <a:t>02/16/2022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E9B18-FFC5-024E-8B49-187D7E170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7F466-0962-2543-B83F-54E218EA1B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2BE23-92A8-1D42-AB28-EB0E61C0A1BC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EFD9C9-3E61-E44C-9475-831421FCFAA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76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&#1040;&#1074;&#1090;&#1086;&#1084;&#1086;&#1073;&#1080;&#1083;&#1100;#:~:text=&#1040;&#1074;&#1090;&#1086;&#1084;&#1086;&#1073;&#1080;&#769;&#1083;&#1100;%20&#8212;%20&#1084;&#1086;&#1090;&#1086;&#1088;&#1085;&#1086;&#1077;%20&#1076;&#1086;&#1088;&#1086;&#1078;&#1085;&#1086;&#1077;%20&#1080;,&#1090;&#1088;&#1077;&#1073;&#1091;&#1102;&#1097;&#1080;&#1084;&#1080;%20&#1085;&#1072;&#1080;&#1073;&#1086;&#1083;&#1100;&#1096;&#1080;&#1093;%20&#1079;&#1072;&#1090;&#1088;&#1072;&#1090;%20&#1074;%20&#1101;&#1082;&#1089;&#1087;&#1083;&#1091;&#1072;&#1090;&#1072;&#1094;&#1080;&#1080;" TargetMode="External"/><Relationship Id="rId2" Type="http://schemas.openxmlformats.org/officeDocument/2006/relationships/hyperlink" Target="https://postupi.online/professiya/inzhener-mehatronik/#:~:text=&#1048;&#1085;&#1078;&#1077;&#1085;&#1077;&#1088;-&#1084;&#1077;&#1093;&#1072;&#1090;&#1088;&#1086;&#1085;&#1080;&#1082;%20&#1101;&#1090;&#1086;%20&#1089;&#1087;&#1077;&#1094;&#1080;&#1072;&#1083;&#1080;&#1089;&#1090;%2C%20&#1088;&#1072;&#1073;&#1086;&#1090;&#1072;&#1102;&#1097;&#1080;&#1081;%20&#1074;,&#1091;&#1087;&#1088;&#1072;&#1074;&#1083;&#1077;&#1085;&#1080;&#1080;%20&#1076;&#1074;&#1080;&#1078;&#1077;&#1085;&#1080;&#1077;&#1084;%20&#1084;&#1072;&#1096;&#1080;&#1085;%20&#1080;%20&#1072;&#1075;&#1088;&#1077;&#1075;&#1072;&#1090;&#1086;&#1074;?ysclid=kzptvk2rvq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78846-51A9-2A47-85DA-6A85BD329F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487978"/>
            <a:ext cx="5918662" cy="2019993"/>
          </a:xfrm>
        </p:spPr>
        <p:txBody>
          <a:bodyPr>
            <a:normAutofit/>
          </a:bodyPr>
          <a:lstStyle/>
          <a:p>
            <a:pPr algn="l"/>
            <a:r>
              <a:rPr lang="ru-RU" sz="4800" b="1" dirty="0" err="1" smtClean="0"/>
              <a:t>Мехатроник</a:t>
            </a:r>
            <a:r>
              <a:rPr lang="ru-RU" sz="4800" b="1" dirty="0" err="1" smtClean="0"/>
              <a:t>а</a:t>
            </a:r>
            <a:r>
              <a:rPr lang="ru-RU" sz="4800" b="1" dirty="0" smtClean="0"/>
              <a:t> </a:t>
            </a:r>
            <a:r>
              <a:rPr lang="ru-RU" sz="4800" b="1" dirty="0" err="1" smtClean="0"/>
              <a:t>автомобилястроения</a:t>
            </a:r>
            <a:endParaRPr lang="en-UA" sz="4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6E3988-69B8-A24E-94BA-B0B583C8D9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970173"/>
            <a:ext cx="4621876" cy="1655762"/>
          </a:xfrm>
        </p:spPr>
        <p:txBody>
          <a:bodyPr/>
          <a:lstStyle/>
          <a:p>
            <a:r>
              <a:rPr lang="ru-RU" dirty="0"/>
              <a:t>Выполнил обучающийся МР1-21</a:t>
            </a:r>
          </a:p>
          <a:p>
            <a:r>
              <a:rPr lang="ru-RU" dirty="0" err="1" smtClean="0"/>
              <a:t>Пилоян</a:t>
            </a:r>
            <a:r>
              <a:rPr lang="ru-RU" dirty="0" smtClean="0"/>
              <a:t> Руслан</a:t>
            </a:r>
            <a:endParaRPr lang="ru-RU" dirty="0"/>
          </a:p>
          <a:p>
            <a:r>
              <a:rPr lang="ru-RU" dirty="0"/>
              <a:t>Преподаватель</a:t>
            </a:r>
            <a:r>
              <a:rPr lang="ru-RU" dirty="0" smtClean="0"/>
              <a:t>: </a:t>
            </a:r>
            <a:r>
              <a:rPr lang="ru-RU" dirty="0" err="1" smtClean="0"/>
              <a:t>Лихторенко</a:t>
            </a:r>
            <a:r>
              <a:rPr lang="ru-RU" dirty="0" smtClean="0"/>
              <a:t> О.С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371410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b="1" dirty="0"/>
              <a:t>Введение</a:t>
            </a:r>
            <a:r>
              <a:rPr lang="ru-RU" b="1" dirty="0"/>
              <a:t/>
            </a:r>
            <a:br>
              <a:rPr lang="ru-RU" b="1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err="1"/>
              <a:t>Мехатроника</a:t>
            </a:r>
            <a:r>
              <a:rPr lang="ru-RU" dirty="0"/>
              <a:t> возникла как комплексная наука от слияния отдельных частей механики и микроэлектроники. Её можно определить как науку, занимающуюся анализом и синтезом сложных систем, в которых в одинаковой степени используются механические и электронные управляющие устройства.</a:t>
            </a:r>
          </a:p>
          <a:p>
            <a:r>
              <a:rPr lang="ru-RU" dirty="0"/>
              <a:t>Все </a:t>
            </a:r>
            <a:r>
              <a:rPr lang="ru-RU" dirty="0" err="1" smtClean="0"/>
              <a:t>мехатроные</a:t>
            </a:r>
            <a:r>
              <a:rPr lang="ru-RU" dirty="0" smtClean="0"/>
              <a:t> </a:t>
            </a:r>
            <a:r>
              <a:rPr lang="ru-RU" dirty="0"/>
              <a:t>системы автомобилей по функциональному назначению делят на три основные группы :</a:t>
            </a:r>
          </a:p>
          <a:p>
            <a:r>
              <a:rPr lang="ru-RU" dirty="0"/>
              <a:t>- системы управления двигателем;</a:t>
            </a:r>
          </a:p>
          <a:p>
            <a:r>
              <a:rPr lang="ru-RU" dirty="0"/>
              <a:t>- системы управления трансмиссией и ходовой частью;</a:t>
            </a:r>
          </a:p>
          <a:p>
            <a:r>
              <a:rPr lang="ru-RU" dirty="0"/>
              <a:t>- системы управления оборудованием салона.</a:t>
            </a:r>
          </a:p>
          <a:p>
            <a:r>
              <a:rPr lang="ru-RU" dirty="0"/>
              <a:t>Система управления двигателем подразделяется на системы управления бензиновым и дизельным двигателем. По назначению они бывают монофункциональные и комплексные.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68520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Инженер-</a:t>
            </a:r>
            <a:r>
              <a:rPr lang="ru-RU" b="1" dirty="0" err="1"/>
              <a:t>мехатроник</a:t>
            </a:r>
            <a:r>
              <a:rPr lang="ru-RU" b="1" dirty="0"/>
              <a:t> 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18825" y="1438102"/>
            <a:ext cx="5072149" cy="4738861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 специалист, работающий в сфере </a:t>
            </a:r>
            <a:r>
              <a:rPr lang="ru-RU" dirty="0" err="1"/>
              <a:t>мехатроники</a:t>
            </a:r>
            <a:r>
              <a:rPr lang="ru-RU" dirty="0"/>
              <a:t>, области науки и техники, посвященной созданию и эксплуатации машин и систем с компьютерным управлением движением. Инженер-</a:t>
            </a:r>
            <a:r>
              <a:rPr lang="ru-RU" dirty="0" err="1"/>
              <a:t>мехатроник</a:t>
            </a:r>
            <a:r>
              <a:rPr lang="ru-RU" dirty="0"/>
              <a:t> должен отлично разбираться в точной механике, электронике и микропроцессорной технике, информатике и компьютерном управлении движением машин и агрегатов.</a:t>
            </a:r>
          </a:p>
          <a:p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654" y="1603353"/>
            <a:ext cx="5199590" cy="39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699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b="1" dirty="0"/>
              <a:t>Законы управления (программы) переключения передач</a:t>
            </a:r>
            <a:r>
              <a:rPr lang="en-US" b="1" dirty="0"/>
              <a:t/>
            </a:r>
            <a:br>
              <a:rPr lang="en-US" b="1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ru-RU" dirty="0"/>
              <a:t>в автоматической трансмиссии обеспечивают оптимальную передачу энергии двигателя колесам автомобиля с учетом требуемых тягово-скоростных свойств и экономии топлива. При этом программы достижения оптимальных тягово-скоростных свойств и минимального расхода топлива отличаются друг от друга, так как одновременное достижение этих целей не всегда возможно. Поэтому в зависимости от условий движения и желания водителя можно выбрать с помощью специального переключателя программу "экономия" для уменьшения расхода топлива, программу "мощность". Каковы были параметры вашего настольного компьютера пяти- семи летней давности? Сегодня системные блоки конца XX столетия кажутся атавизмом и претендуют разве что на роль печатной машинки. Аналогичное положение дел с автомобильной электроникой.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8729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Современный автомобиль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ru-RU" dirty="0"/>
              <a:t>Основное назначение автомобиля заключается в совершении транспортной </a:t>
            </a:r>
            <a:r>
              <a:rPr lang="ru-RU" dirty="0" smtClean="0"/>
              <a:t>работы. </a:t>
            </a:r>
            <a:r>
              <a:rPr lang="ru-RU" dirty="0"/>
              <a:t>Автомобильный транспорт в промышленно развитых странах занимает ведущее место по сравнению с другими видами транспорта по объёму перевозок </a:t>
            </a:r>
            <a:r>
              <a:rPr lang="ru-RU" dirty="0" smtClean="0"/>
              <a:t>пассажиров. </a:t>
            </a:r>
            <a:r>
              <a:rPr lang="ru-RU" dirty="0"/>
              <a:t>Современный автомобиль состоит из 15—20 тысяч деталей, из которых 150—300 являются наиболее важными и требующими наибольших затрат в </a:t>
            </a:r>
            <a:r>
              <a:rPr lang="ru-RU" dirty="0" smtClean="0"/>
              <a:t>эксплуатации. </a:t>
            </a:r>
            <a:r>
              <a:rPr lang="ru-RU" dirty="0"/>
              <a:t>Понятие включает легковой автомобиль, грузовой автомобиль, автобус, троллейбус, бронетранспортёр, но не включает сельскохозяйственный трактор и мотоцикл.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2894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 </a:t>
            </a:r>
            <a:r>
              <a:rPr lang="ru-RU" b="1" dirty="0" smtClean="0"/>
              <a:t>Современный автомобиль</a:t>
            </a:r>
            <a:endParaRPr lang="ru-RU" b="1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370" y="1604356"/>
            <a:ext cx="7941900" cy="5004868"/>
          </a:xfrm>
        </p:spPr>
      </p:pic>
    </p:spTree>
    <p:extLst>
      <p:ext uri="{BB962C8B-B14F-4D97-AF65-F5344CB8AC3E}">
        <p14:creationId xmlns:p14="http://schemas.microsoft.com/office/powerpoint/2010/main" val="2520261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/>
              <a:t>Литература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151225" cy="4486275"/>
          </a:xfrm>
        </p:spPr>
        <p:txBody>
          <a:bodyPr/>
          <a:lstStyle/>
          <a:p>
            <a:r>
              <a:rPr lang="en-US" sz="1400" dirty="0">
                <a:hlinkClick r:id="rId2"/>
              </a:rPr>
              <a:t>https://postupi.online/professiya/inzhener-mehatronik/#:~:text=</a:t>
            </a:r>
            <a:r>
              <a:rPr lang="ru-RU" sz="1400" dirty="0">
                <a:hlinkClick r:id="rId2"/>
              </a:rPr>
              <a:t>Инженер-мехатроник%20это%20специалист%2</a:t>
            </a:r>
            <a:r>
              <a:rPr lang="en-US" sz="1400" dirty="0">
                <a:hlinkClick r:id="rId2"/>
              </a:rPr>
              <a:t>C%20</a:t>
            </a:r>
            <a:r>
              <a:rPr lang="ru-RU" sz="1400" dirty="0">
                <a:hlinkClick r:id="rId2"/>
              </a:rPr>
              <a:t>работающий%20в,управлении%20движением%20машин%20и%20агрегатов?</a:t>
            </a:r>
            <a:r>
              <a:rPr lang="en-US" sz="1400" dirty="0" err="1" smtClean="0">
                <a:hlinkClick r:id="rId2"/>
              </a:rPr>
              <a:t>ysclid</a:t>
            </a:r>
            <a:r>
              <a:rPr lang="en-US" sz="1400" dirty="0" smtClean="0">
                <a:hlinkClick r:id="rId2"/>
              </a:rPr>
              <a:t>=kzptvk2rvq</a:t>
            </a:r>
            <a:r>
              <a:rPr lang="ru-RU" sz="1400" dirty="0" smtClean="0"/>
              <a:t/>
            </a:r>
            <a:br>
              <a:rPr lang="ru-RU" sz="1400" dirty="0" smtClean="0"/>
            </a:br>
            <a:r>
              <a:rPr lang="ru-RU" sz="1400" dirty="0" smtClean="0"/>
              <a:t/>
            </a:r>
            <a:br>
              <a:rPr lang="ru-RU" sz="1400" dirty="0" smtClean="0"/>
            </a:br>
            <a:r>
              <a:rPr lang="en-US" sz="1400" dirty="0">
                <a:hlinkClick r:id="rId3"/>
              </a:rPr>
              <a:t>https://ru.wikipedia.org/wiki/</a:t>
            </a:r>
            <a:r>
              <a:rPr lang="ru-RU" sz="1400" dirty="0">
                <a:hlinkClick r:id="rId3"/>
              </a:rPr>
              <a:t>Автомобиль#:~:</a:t>
            </a:r>
            <a:r>
              <a:rPr lang="en-US" sz="1400" dirty="0">
                <a:hlinkClick r:id="rId3"/>
              </a:rPr>
              <a:t>text=</a:t>
            </a:r>
            <a:r>
              <a:rPr lang="ru-RU" sz="1400" dirty="0">
                <a:hlinkClick r:id="rId3"/>
              </a:rPr>
              <a:t>Автомоби́ль%20—%</a:t>
            </a:r>
            <a:r>
              <a:rPr lang="ru-RU" sz="1400" dirty="0" smtClean="0">
                <a:hlinkClick r:id="rId3"/>
              </a:rPr>
              <a:t>20моторное%20дорожное%20и,требующими%20наибольших%20затрат%20в%20эксплуатации</a:t>
            </a:r>
            <a:endParaRPr lang="ru-RU" sz="1400" dirty="0" smtClean="0"/>
          </a:p>
          <a:p>
            <a:r>
              <a:rPr lang="en-US" sz="1400" dirty="0"/>
              <a:t>https://otherreferats.allbest.ru/transport/00672770_0.html?</a:t>
            </a:r>
            <a:endParaRPr lang="ru-RU" sz="1400" dirty="0" smtClean="0"/>
          </a:p>
        </p:txBody>
      </p:sp>
    </p:spTree>
    <p:extLst>
      <p:ext uri="{BB962C8B-B14F-4D97-AF65-F5344CB8AC3E}">
        <p14:creationId xmlns:p14="http://schemas.microsoft.com/office/powerpoint/2010/main" val="2954096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79" y="927123"/>
            <a:ext cx="9173799" cy="5163538"/>
          </a:xfrm>
        </p:spPr>
      </p:pic>
    </p:spTree>
    <p:extLst>
      <p:ext uri="{BB962C8B-B14F-4D97-AF65-F5344CB8AC3E}">
        <p14:creationId xmlns:p14="http://schemas.microsoft.com/office/powerpoint/2010/main" val="176320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303</Words>
  <Application>Microsoft Office PowerPoint</Application>
  <PresentationFormat>Широкоэкранный</PresentationFormat>
  <Paragraphs>22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Мехатроника автомобилястроения</vt:lpstr>
      <vt:lpstr>Введение </vt:lpstr>
      <vt:lpstr>Инженер-мехатроник </vt:lpstr>
      <vt:lpstr>Законы управления (программы) переключения передач </vt:lpstr>
      <vt:lpstr>Современный автомобиль</vt:lpstr>
      <vt:lpstr> Современный автомобиль</vt:lpstr>
      <vt:lpstr>Литература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Ника Шенгелиа</cp:lastModifiedBy>
  <cp:revision>4</cp:revision>
  <dcterms:created xsi:type="dcterms:W3CDTF">2022-01-31T14:45:41Z</dcterms:created>
  <dcterms:modified xsi:type="dcterms:W3CDTF">2022-02-16T17:31:00Z</dcterms:modified>
</cp:coreProperties>
</file>

<file path=docProps/thumbnail.jpeg>
</file>